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6DBD2-9262-418A-8315-4C20FA06AD6E}" v="1" dt="2021-03-11T14:48:12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2D7F3A-C555-4211-BE16-C956F6C80E59}" type="doc">
      <dgm:prSet loTypeId="urn:microsoft.com/office/officeart/2005/8/layout/vProcess5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CE9A5A-5A83-4C60-A9EF-61EC5CE7D958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Herhaling van thema 3</a:t>
          </a:r>
          <a:endParaRPr lang="en-US" dirty="0">
            <a:latin typeface="Abadi" panose="020B0604020104020204" pitchFamily="34" charset="0"/>
          </a:endParaRPr>
        </a:p>
      </dgm:t>
    </dgm:pt>
    <dgm:pt modelId="{41299F31-7274-4D62-8345-A2FE722890FA}" type="parTrans" cxnId="{1429D594-5481-4E4B-9C61-729B81647F5D}">
      <dgm:prSet/>
      <dgm:spPr/>
      <dgm:t>
        <a:bodyPr/>
        <a:lstStyle/>
        <a:p>
          <a:endParaRPr lang="en-US"/>
        </a:p>
      </dgm:t>
    </dgm:pt>
    <dgm:pt modelId="{2C9EBA90-FFCD-4AED-AFED-89AF43AE3F03}" type="sibTrans" cxnId="{1429D594-5481-4E4B-9C61-729B81647F5D}">
      <dgm:prSet/>
      <dgm:spPr/>
      <dgm:t>
        <a:bodyPr/>
        <a:lstStyle/>
        <a:p>
          <a:endParaRPr lang="en-US"/>
        </a:p>
      </dgm:t>
    </dgm:pt>
    <dgm:pt modelId="{437BA189-8DA3-4065-9211-B18C6A2ED60D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Maar toch anders</a:t>
          </a:r>
          <a:endParaRPr lang="en-US" dirty="0">
            <a:latin typeface="Abadi" panose="020B0604020104020204" pitchFamily="34" charset="0"/>
          </a:endParaRPr>
        </a:p>
      </dgm:t>
    </dgm:pt>
    <dgm:pt modelId="{D2A93391-475B-4F79-9616-9AE5E9D345FB}" type="parTrans" cxnId="{EA37F2F1-C2F4-4897-940D-60A2759CFDCB}">
      <dgm:prSet/>
      <dgm:spPr/>
      <dgm:t>
        <a:bodyPr/>
        <a:lstStyle/>
        <a:p>
          <a:endParaRPr lang="en-US"/>
        </a:p>
      </dgm:t>
    </dgm:pt>
    <dgm:pt modelId="{E74596AD-F79C-4865-9263-612D0E170A3C}" type="sibTrans" cxnId="{EA37F2F1-C2F4-4897-940D-60A2759CFDCB}">
      <dgm:prSet/>
      <dgm:spPr/>
      <dgm:t>
        <a:bodyPr/>
        <a:lstStyle/>
        <a:p>
          <a:endParaRPr lang="en-US"/>
        </a:p>
      </dgm:t>
    </dgm:pt>
    <dgm:pt modelId="{50CDF191-A9A6-4CB9-96C0-25F9E0B3B1BE}" type="pres">
      <dgm:prSet presAssocID="{3D2D7F3A-C555-4211-BE16-C956F6C80E59}" presName="outerComposite" presStyleCnt="0">
        <dgm:presLayoutVars>
          <dgm:chMax val="5"/>
          <dgm:dir/>
          <dgm:resizeHandles val="exact"/>
        </dgm:presLayoutVars>
      </dgm:prSet>
      <dgm:spPr/>
    </dgm:pt>
    <dgm:pt modelId="{CE2ADCA4-EBB5-4069-8EAD-A11CC8FE9D36}" type="pres">
      <dgm:prSet presAssocID="{3D2D7F3A-C555-4211-BE16-C956F6C80E59}" presName="dummyMaxCanvas" presStyleCnt="0">
        <dgm:presLayoutVars/>
      </dgm:prSet>
      <dgm:spPr/>
    </dgm:pt>
    <dgm:pt modelId="{8ECA683A-CCDA-4BC4-872F-E996A9AE1606}" type="pres">
      <dgm:prSet presAssocID="{3D2D7F3A-C555-4211-BE16-C956F6C80E59}" presName="TwoNodes_1" presStyleLbl="node1" presStyleIdx="0" presStyleCnt="2">
        <dgm:presLayoutVars>
          <dgm:bulletEnabled val="1"/>
        </dgm:presLayoutVars>
      </dgm:prSet>
      <dgm:spPr/>
    </dgm:pt>
    <dgm:pt modelId="{76C417E9-3CE5-4E56-809B-9A5AFB0CA37D}" type="pres">
      <dgm:prSet presAssocID="{3D2D7F3A-C555-4211-BE16-C956F6C80E59}" presName="TwoNodes_2" presStyleLbl="node1" presStyleIdx="1" presStyleCnt="2">
        <dgm:presLayoutVars>
          <dgm:bulletEnabled val="1"/>
        </dgm:presLayoutVars>
      </dgm:prSet>
      <dgm:spPr/>
    </dgm:pt>
    <dgm:pt modelId="{69E3F776-81A0-49FF-8A42-5B30FC1B91B5}" type="pres">
      <dgm:prSet presAssocID="{3D2D7F3A-C555-4211-BE16-C956F6C80E59}" presName="TwoConn_1-2" presStyleLbl="fgAccFollowNode1" presStyleIdx="0" presStyleCnt="1">
        <dgm:presLayoutVars>
          <dgm:bulletEnabled val="1"/>
        </dgm:presLayoutVars>
      </dgm:prSet>
      <dgm:spPr/>
    </dgm:pt>
    <dgm:pt modelId="{B59A86DD-FE8F-4502-8362-8E0D5680F857}" type="pres">
      <dgm:prSet presAssocID="{3D2D7F3A-C555-4211-BE16-C956F6C80E59}" presName="TwoNodes_1_text" presStyleLbl="node1" presStyleIdx="1" presStyleCnt="2">
        <dgm:presLayoutVars>
          <dgm:bulletEnabled val="1"/>
        </dgm:presLayoutVars>
      </dgm:prSet>
      <dgm:spPr/>
    </dgm:pt>
    <dgm:pt modelId="{C70873D3-9EA7-4BEC-B286-730CC70580F0}" type="pres">
      <dgm:prSet presAssocID="{3D2D7F3A-C555-4211-BE16-C956F6C80E59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F17A0E10-0668-4388-9257-DA52D85FB907}" type="presOf" srcId="{96CE9A5A-5A83-4C60-A9EF-61EC5CE7D958}" destId="{B59A86DD-FE8F-4502-8362-8E0D5680F857}" srcOrd="1" destOrd="0" presId="urn:microsoft.com/office/officeart/2005/8/layout/vProcess5"/>
    <dgm:cxn modelId="{D8C46A4E-B096-4317-A9E0-B15F34347C98}" type="presOf" srcId="{2C9EBA90-FFCD-4AED-AFED-89AF43AE3F03}" destId="{69E3F776-81A0-49FF-8A42-5B30FC1B91B5}" srcOrd="0" destOrd="0" presId="urn:microsoft.com/office/officeart/2005/8/layout/vProcess5"/>
    <dgm:cxn modelId="{2F230076-905D-4BAD-8071-A0789791A47B}" type="presOf" srcId="{96CE9A5A-5A83-4C60-A9EF-61EC5CE7D958}" destId="{8ECA683A-CCDA-4BC4-872F-E996A9AE1606}" srcOrd="0" destOrd="0" presId="urn:microsoft.com/office/officeart/2005/8/layout/vProcess5"/>
    <dgm:cxn modelId="{171D8A57-4FA8-4223-BB93-75BBEFF450EE}" type="presOf" srcId="{3D2D7F3A-C555-4211-BE16-C956F6C80E59}" destId="{50CDF191-A9A6-4CB9-96C0-25F9E0B3B1BE}" srcOrd="0" destOrd="0" presId="urn:microsoft.com/office/officeart/2005/8/layout/vProcess5"/>
    <dgm:cxn modelId="{1429D594-5481-4E4B-9C61-729B81647F5D}" srcId="{3D2D7F3A-C555-4211-BE16-C956F6C80E59}" destId="{96CE9A5A-5A83-4C60-A9EF-61EC5CE7D958}" srcOrd="0" destOrd="0" parTransId="{41299F31-7274-4D62-8345-A2FE722890FA}" sibTransId="{2C9EBA90-FFCD-4AED-AFED-89AF43AE3F03}"/>
    <dgm:cxn modelId="{03C680A2-0437-4CD6-A7AD-CC35AD4EC521}" type="presOf" srcId="{437BA189-8DA3-4065-9211-B18C6A2ED60D}" destId="{C70873D3-9EA7-4BEC-B286-730CC70580F0}" srcOrd="1" destOrd="0" presId="urn:microsoft.com/office/officeart/2005/8/layout/vProcess5"/>
    <dgm:cxn modelId="{D27EC4BC-EECE-4B1F-B106-D9BABB48CE0F}" type="presOf" srcId="{437BA189-8DA3-4065-9211-B18C6A2ED60D}" destId="{76C417E9-3CE5-4E56-809B-9A5AFB0CA37D}" srcOrd="0" destOrd="0" presId="urn:microsoft.com/office/officeart/2005/8/layout/vProcess5"/>
    <dgm:cxn modelId="{EA37F2F1-C2F4-4897-940D-60A2759CFDCB}" srcId="{3D2D7F3A-C555-4211-BE16-C956F6C80E59}" destId="{437BA189-8DA3-4065-9211-B18C6A2ED60D}" srcOrd="1" destOrd="0" parTransId="{D2A93391-475B-4F79-9616-9AE5E9D345FB}" sibTransId="{E74596AD-F79C-4865-9263-612D0E170A3C}"/>
    <dgm:cxn modelId="{874105DC-438E-4CF7-8F2E-CDE034D831CD}" type="presParOf" srcId="{50CDF191-A9A6-4CB9-96C0-25F9E0B3B1BE}" destId="{CE2ADCA4-EBB5-4069-8EAD-A11CC8FE9D36}" srcOrd="0" destOrd="0" presId="urn:microsoft.com/office/officeart/2005/8/layout/vProcess5"/>
    <dgm:cxn modelId="{BEAFDE55-0D92-4376-AC75-FC476BEE6BD2}" type="presParOf" srcId="{50CDF191-A9A6-4CB9-96C0-25F9E0B3B1BE}" destId="{8ECA683A-CCDA-4BC4-872F-E996A9AE1606}" srcOrd="1" destOrd="0" presId="urn:microsoft.com/office/officeart/2005/8/layout/vProcess5"/>
    <dgm:cxn modelId="{5AC830B2-6BA7-4EE9-88EE-774D62B22921}" type="presParOf" srcId="{50CDF191-A9A6-4CB9-96C0-25F9E0B3B1BE}" destId="{76C417E9-3CE5-4E56-809B-9A5AFB0CA37D}" srcOrd="2" destOrd="0" presId="urn:microsoft.com/office/officeart/2005/8/layout/vProcess5"/>
    <dgm:cxn modelId="{A565E2E0-44D1-4B69-A39D-7FA214AFD990}" type="presParOf" srcId="{50CDF191-A9A6-4CB9-96C0-25F9E0B3B1BE}" destId="{69E3F776-81A0-49FF-8A42-5B30FC1B91B5}" srcOrd="3" destOrd="0" presId="urn:microsoft.com/office/officeart/2005/8/layout/vProcess5"/>
    <dgm:cxn modelId="{8FB098F9-55D3-4DD0-B8BC-E2DEF515A222}" type="presParOf" srcId="{50CDF191-A9A6-4CB9-96C0-25F9E0B3B1BE}" destId="{B59A86DD-FE8F-4502-8362-8E0D5680F857}" srcOrd="4" destOrd="0" presId="urn:microsoft.com/office/officeart/2005/8/layout/vProcess5"/>
    <dgm:cxn modelId="{7AB484D6-647F-418B-9B75-34EBCFAE1F91}" type="presParOf" srcId="{50CDF191-A9A6-4CB9-96C0-25F9E0B3B1BE}" destId="{C70873D3-9EA7-4BEC-B286-730CC70580F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C3B80F-98ED-457C-ABD6-C4895A5463AD}" type="doc">
      <dgm:prSet loTypeId="urn:microsoft.com/office/officeart/2005/8/layout/vProcess5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7DCFD51-2543-4DC6-9F52-985B9DEB01EB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Je werkt op je afdeling waar je nu stage loopt weer van een patiënt een geneeskundige methodiek uit</a:t>
          </a:r>
          <a:endParaRPr lang="en-US" dirty="0">
            <a:latin typeface="Abadi" panose="020B0604020104020204" pitchFamily="34" charset="0"/>
          </a:endParaRPr>
        </a:p>
      </dgm:t>
    </dgm:pt>
    <dgm:pt modelId="{653040A5-B656-4AB8-A6BD-78CD282F4518}" type="parTrans" cxnId="{1A738CE5-E42A-4ED2-971E-A5E5653158F2}">
      <dgm:prSet/>
      <dgm:spPr/>
      <dgm:t>
        <a:bodyPr/>
        <a:lstStyle/>
        <a:p>
          <a:endParaRPr lang="en-US"/>
        </a:p>
      </dgm:t>
    </dgm:pt>
    <dgm:pt modelId="{15030286-92A0-4B83-AB89-5CF1C218CA65}" type="sibTrans" cxnId="{1A738CE5-E42A-4ED2-971E-A5E5653158F2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C5B2AB88-2618-4F47-8CC2-39BA7887EB4E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Je stemt weer af met je werkbegeleider. </a:t>
          </a:r>
          <a:endParaRPr lang="en-US" dirty="0">
            <a:latin typeface="Abadi" panose="020B0604020104020204" pitchFamily="34" charset="0"/>
          </a:endParaRPr>
        </a:p>
      </dgm:t>
    </dgm:pt>
    <dgm:pt modelId="{7A28B168-ED96-481C-88CB-8CECE8B9E85F}" type="parTrans" cxnId="{AF1B9884-EAE2-41B5-B907-DFB40DB0A31D}">
      <dgm:prSet/>
      <dgm:spPr/>
      <dgm:t>
        <a:bodyPr/>
        <a:lstStyle/>
        <a:p>
          <a:endParaRPr lang="en-US"/>
        </a:p>
      </dgm:t>
    </dgm:pt>
    <dgm:pt modelId="{93673510-1DE4-495D-BA1D-C7C1D8580369}" type="sibTrans" cxnId="{AF1B9884-EAE2-41B5-B907-DFB40DB0A31D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A3B944F1-D217-4643-9FD1-CF18E01498CC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Je werkt weer in een groepje met 3 of 4 studenten. En je geeft elkaar feedback</a:t>
          </a:r>
          <a:endParaRPr lang="en-US" dirty="0">
            <a:latin typeface="Abadi" panose="020B0604020104020204" pitchFamily="34" charset="0"/>
          </a:endParaRPr>
        </a:p>
      </dgm:t>
    </dgm:pt>
    <dgm:pt modelId="{09A5922A-774E-4D47-B5BF-42CB0E2F757F}" type="parTrans" cxnId="{B950E1FB-5142-4675-8402-6E75EE076093}">
      <dgm:prSet/>
      <dgm:spPr/>
      <dgm:t>
        <a:bodyPr/>
        <a:lstStyle/>
        <a:p>
          <a:endParaRPr lang="en-US"/>
        </a:p>
      </dgm:t>
    </dgm:pt>
    <dgm:pt modelId="{49D23C5F-4913-4285-85CA-E3A187AD2627}" type="sibTrans" cxnId="{B950E1FB-5142-4675-8402-6E75EE076093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637EE6F7-ABD6-4E8E-9BCA-A8126F3C59E2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Je maakt weer een verpleegkundige methodiek.        MAAR….</a:t>
          </a:r>
          <a:endParaRPr lang="en-US" dirty="0">
            <a:latin typeface="Abadi" panose="020B0604020104020204" pitchFamily="34" charset="0"/>
          </a:endParaRPr>
        </a:p>
      </dgm:t>
    </dgm:pt>
    <dgm:pt modelId="{96AFD29D-E177-4E25-B38A-727EFE127838}" type="parTrans" cxnId="{6D3474CE-F73F-4D57-BF59-5BD04052F95D}">
      <dgm:prSet/>
      <dgm:spPr/>
      <dgm:t>
        <a:bodyPr/>
        <a:lstStyle/>
        <a:p>
          <a:endParaRPr lang="en-US"/>
        </a:p>
      </dgm:t>
    </dgm:pt>
    <dgm:pt modelId="{8277720A-B059-4404-801C-DFBE8AE89784}" type="sibTrans" cxnId="{6D3474CE-F73F-4D57-BF59-5BD04052F95D}">
      <dgm:prSet phldrT="04"/>
      <dgm:spPr/>
      <dgm:t>
        <a:bodyPr/>
        <a:lstStyle/>
        <a:p>
          <a:endParaRPr lang="en-US"/>
        </a:p>
      </dgm:t>
    </dgm:pt>
    <dgm:pt modelId="{38E9C045-17A3-4625-8571-9863DE3F7A1D}" type="pres">
      <dgm:prSet presAssocID="{8FC3B80F-98ED-457C-ABD6-C4895A5463AD}" presName="outerComposite" presStyleCnt="0">
        <dgm:presLayoutVars>
          <dgm:chMax val="5"/>
          <dgm:dir/>
          <dgm:resizeHandles val="exact"/>
        </dgm:presLayoutVars>
      </dgm:prSet>
      <dgm:spPr/>
    </dgm:pt>
    <dgm:pt modelId="{F197E8EF-C659-44A7-AB69-3C8EDA0FA639}" type="pres">
      <dgm:prSet presAssocID="{8FC3B80F-98ED-457C-ABD6-C4895A5463AD}" presName="dummyMaxCanvas" presStyleCnt="0">
        <dgm:presLayoutVars/>
      </dgm:prSet>
      <dgm:spPr/>
    </dgm:pt>
    <dgm:pt modelId="{E51F7AF0-97AF-49B1-9D90-76C8C60FA508}" type="pres">
      <dgm:prSet presAssocID="{8FC3B80F-98ED-457C-ABD6-C4895A5463AD}" presName="FourNodes_1" presStyleLbl="node1" presStyleIdx="0" presStyleCnt="4">
        <dgm:presLayoutVars>
          <dgm:bulletEnabled val="1"/>
        </dgm:presLayoutVars>
      </dgm:prSet>
      <dgm:spPr/>
    </dgm:pt>
    <dgm:pt modelId="{913E8FCC-C2E0-4723-A89E-6030B8B5DD06}" type="pres">
      <dgm:prSet presAssocID="{8FC3B80F-98ED-457C-ABD6-C4895A5463AD}" presName="FourNodes_2" presStyleLbl="node1" presStyleIdx="1" presStyleCnt="4">
        <dgm:presLayoutVars>
          <dgm:bulletEnabled val="1"/>
        </dgm:presLayoutVars>
      </dgm:prSet>
      <dgm:spPr/>
    </dgm:pt>
    <dgm:pt modelId="{3498BF0D-CAFD-4868-9438-F0FC0136081D}" type="pres">
      <dgm:prSet presAssocID="{8FC3B80F-98ED-457C-ABD6-C4895A5463AD}" presName="FourNodes_3" presStyleLbl="node1" presStyleIdx="2" presStyleCnt="4">
        <dgm:presLayoutVars>
          <dgm:bulletEnabled val="1"/>
        </dgm:presLayoutVars>
      </dgm:prSet>
      <dgm:spPr/>
    </dgm:pt>
    <dgm:pt modelId="{B9BCCD84-1533-4B9E-A5AB-C4606651D1DF}" type="pres">
      <dgm:prSet presAssocID="{8FC3B80F-98ED-457C-ABD6-C4895A5463AD}" presName="FourNodes_4" presStyleLbl="node1" presStyleIdx="3" presStyleCnt="4">
        <dgm:presLayoutVars>
          <dgm:bulletEnabled val="1"/>
        </dgm:presLayoutVars>
      </dgm:prSet>
      <dgm:spPr/>
    </dgm:pt>
    <dgm:pt modelId="{9C8D93B3-7136-4C4F-835A-B0B76EDF347A}" type="pres">
      <dgm:prSet presAssocID="{8FC3B80F-98ED-457C-ABD6-C4895A5463AD}" presName="FourConn_1-2" presStyleLbl="fgAccFollowNode1" presStyleIdx="0" presStyleCnt="3">
        <dgm:presLayoutVars>
          <dgm:bulletEnabled val="1"/>
        </dgm:presLayoutVars>
      </dgm:prSet>
      <dgm:spPr/>
    </dgm:pt>
    <dgm:pt modelId="{AD407134-9012-4479-8CF8-BC4B9704CCAB}" type="pres">
      <dgm:prSet presAssocID="{8FC3B80F-98ED-457C-ABD6-C4895A5463AD}" presName="FourConn_2-3" presStyleLbl="fgAccFollowNode1" presStyleIdx="1" presStyleCnt="3">
        <dgm:presLayoutVars>
          <dgm:bulletEnabled val="1"/>
        </dgm:presLayoutVars>
      </dgm:prSet>
      <dgm:spPr/>
    </dgm:pt>
    <dgm:pt modelId="{9CC4D575-96A3-40E0-9C83-02CFCC17A661}" type="pres">
      <dgm:prSet presAssocID="{8FC3B80F-98ED-457C-ABD6-C4895A5463AD}" presName="FourConn_3-4" presStyleLbl="fgAccFollowNode1" presStyleIdx="2" presStyleCnt="3">
        <dgm:presLayoutVars>
          <dgm:bulletEnabled val="1"/>
        </dgm:presLayoutVars>
      </dgm:prSet>
      <dgm:spPr/>
    </dgm:pt>
    <dgm:pt modelId="{64FD0C2A-88DE-4E3D-9702-7DB461A15E0C}" type="pres">
      <dgm:prSet presAssocID="{8FC3B80F-98ED-457C-ABD6-C4895A5463AD}" presName="FourNodes_1_text" presStyleLbl="node1" presStyleIdx="3" presStyleCnt="4">
        <dgm:presLayoutVars>
          <dgm:bulletEnabled val="1"/>
        </dgm:presLayoutVars>
      </dgm:prSet>
      <dgm:spPr/>
    </dgm:pt>
    <dgm:pt modelId="{AC87F21A-5148-435E-BBDA-1F5D8338B60A}" type="pres">
      <dgm:prSet presAssocID="{8FC3B80F-98ED-457C-ABD6-C4895A5463AD}" presName="FourNodes_2_text" presStyleLbl="node1" presStyleIdx="3" presStyleCnt="4">
        <dgm:presLayoutVars>
          <dgm:bulletEnabled val="1"/>
        </dgm:presLayoutVars>
      </dgm:prSet>
      <dgm:spPr/>
    </dgm:pt>
    <dgm:pt modelId="{149636D9-2C81-4F1B-9110-B356DC71600C}" type="pres">
      <dgm:prSet presAssocID="{8FC3B80F-98ED-457C-ABD6-C4895A5463AD}" presName="FourNodes_3_text" presStyleLbl="node1" presStyleIdx="3" presStyleCnt="4">
        <dgm:presLayoutVars>
          <dgm:bulletEnabled val="1"/>
        </dgm:presLayoutVars>
      </dgm:prSet>
      <dgm:spPr/>
    </dgm:pt>
    <dgm:pt modelId="{9A31FFE6-15AA-4E03-A62C-863C67C06D8C}" type="pres">
      <dgm:prSet presAssocID="{8FC3B80F-98ED-457C-ABD6-C4895A5463A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03ECD04-9321-4EBF-8FF9-8A10AB6006DC}" type="presOf" srcId="{C5B2AB88-2618-4F47-8CC2-39BA7887EB4E}" destId="{AC87F21A-5148-435E-BBDA-1F5D8338B60A}" srcOrd="1" destOrd="0" presId="urn:microsoft.com/office/officeart/2005/8/layout/vProcess5"/>
    <dgm:cxn modelId="{5BEECF0A-A61B-4666-9445-CD6F4FA03E77}" type="presOf" srcId="{B7DCFD51-2543-4DC6-9F52-985B9DEB01EB}" destId="{E51F7AF0-97AF-49B1-9D90-76C8C60FA508}" srcOrd="0" destOrd="0" presId="urn:microsoft.com/office/officeart/2005/8/layout/vProcess5"/>
    <dgm:cxn modelId="{8DD4700D-5F01-4540-A666-158B1117A7FF}" type="presOf" srcId="{93673510-1DE4-495D-BA1D-C7C1D8580369}" destId="{AD407134-9012-4479-8CF8-BC4B9704CCAB}" srcOrd="0" destOrd="0" presId="urn:microsoft.com/office/officeart/2005/8/layout/vProcess5"/>
    <dgm:cxn modelId="{27BBF117-EABD-46A5-A298-9C6ECCF6512B}" type="presOf" srcId="{C5B2AB88-2618-4F47-8CC2-39BA7887EB4E}" destId="{913E8FCC-C2E0-4723-A89E-6030B8B5DD06}" srcOrd="0" destOrd="0" presId="urn:microsoft.com/office/officeart/2005/8/layout/vProcess5"/>
    <dgm:cxn modelId="{B219C41A-516E-4A0B-A4C5-88DD11DD0D51}" type="presOf" srcId="{A3B944F1-D217-4643-9FD1-CF18E01498CC}" destId="{3498BF0D-CAFD-4868-9438-F0FC0136081D}" srcOrd="0" destOrd="0" presId="urn:microsoft.com/office/officeart/2005/8/layout/vProcess5"/>
    <dgm:cxn modelId="{FFA4D51B-94BB-418B-8E8C-7DD82296B982}" type="presOf" srcId="{637EE6F7-ABD6-4E8E-9BCA-A8126F3C59E2}" destId="{B9BCCD84-1533-4B9E-A5AB-C4606651D1DF}" srcOrd="0" destOrd="0" presId="urn:microsoft.com/office/officeart/2005/8/layout/vProcess5"/>
    <dgm:cxn modelId="{DCA03768-284B-46E2-92B1-60F7E34F7ECB}" type="presOf" srcId="{637EE6F7-ABD6-4E8E-9BCA-A8126F3C59E2}" destId="{9A31FFE6-15AA-4E03-A62C-863C67C06D8C}" srcOrd="1" destOrd="0" presId="urn:microsoft.com/office/officeart/2005/8/layout/vProcess5"/>
    <dgm:cxn modelId="{AF1B9884-EAE2-41B5-B907-DFB40DB0A31D}" srcId="{8FC3B80F-98ED-457C-ABD6-C4895A5463AD}" destId="{C5B2AB88-2618-4F47-8CC2-39BA7887EB4E}" srcOrd="1" destOrd="0" parTransId="{7A28B168-ED96-481C-88CB-8CECE8B9E85F}" sibTransId="{93673510-1DE4-495D-BA1D-C7C1D8580369}"/>
    <dgm:cxn modelId="{086E5C86-51C8-4D0B-9A92-A6CBAFB1037E}" type="presOf" srcId="{49D23C5F-4913-4285-85CA-E3A187AD2627}" destId="{9CC4D575-96A3-40E0-9C83-02CFCC17A661}" srcOrd="0" destOrd="0" presId="urn:microsoft.com/office/officeart/2005/8/layout/vProcess5"/>
    <dgm:cxn modelId="{43980787-1D42-43A1-B527-6D8F711928D3}" type="presOf" srcId="{A3B944F1-D217-4643-9FD1-CF18E01498CC}" destId="{149636D9-2C81-4F1B-9110-B356DC71600C}" srcOrd="1" destOrd="0" presId="urn:microsoft.com/office/officeart/2005/8/layout/vProcess5"/>
    <dgm:cxn modelId="{5243B4A9-351F-47D9-BA74-741B873299FD}" type="presOf" srcId="{15030286-92A0-4B83-AB89-5CF1C218CA65}" destId="{9C8D93B3-7136-4C4F-835A-B0B76EDF347A}" srcOrd="0" destOrd="0" presId="urn:microsoft.com/office/officeart/2005/8/layout/vProcess5"/>
    <dgm:cxn modelId="{C0BD47CC-5729-47C9-ABFB-B49DA09C9BD3}" type="presOf" srcId="{B7DCFD51-2543-4DC6-9F52-985B9DEB01EB}" destId="{64FD0C2A-88DE-4E3D-9702-7DB461A15E0C}" srcOrd="1" destOrd="0" presId="urn:microsoft.com/office/officeart/2005/8/layout/vProcess5"/>
    <dgm:cxn modelId="{6D3474CE-F73F-4D57-BF59-5BD04052F95D}" srcId="{8FC3B80F-98ED-457C-ABD6-C4895A5463AD}" destId="{637EE6F7-ABD6-4E8E-9BCA-A8126F3C59E2}" srcOrd="3" destOrd="0" parTransId="{96AFD29D-E177-4E25-B38A-727EFE127838}" sibTransId="{8277720A-B059-4404-801C-DFBE8AE89784}"/>
    <dgm:cxn modelId="{1A738CE5-E42A-4ED2-971E-A5E5653158F2}" srcId="{8FC3B80F-98ED-457C-ABD6-C4895A5463AD}" destId="{B7DCFD51-2543-4DC6-9F52-985B9DEB01EB}" srcOrd="0" destOrd="0" parTransId="{653040A5-B656-4AB8-A6BD-78CD282F4518}" sibTransId="{15030286-92A0-4B83-AB89-5CF1C218CA65}"/>
    <dgm:cxn modelId="{FF52A6EA-EA3B-4C4B-95F8-296A4A24BF50}" type="presOf" srcId="{8FC3B80F-98ED-457C-ABD6-C4895A5463AD}" destId="{38E9C045-17A3-4625-8571-9863DE3F7A1D}" srcOrd="0" destOrd="0" presId="urn:microsoft.com/office/officeart/2005/8/layout/vProcess5"/>
    <dgm:cxn modelId="{B950E1FB-5142-4675-8402-6E75EE076093}" srcId="{8FC3B80F-98ED-457C-ABD6-C4895A5463AD}" destId="{A3B944F1-D217-4643-9FD1-CF18E01498CC}" srcOrd="2" destOrd="0" parTransId="{09A5922A-774E-4D47-B5BF-42CB0E2F757F}" sibTransId="{49D23C5F-4913-4285-85CA-E3A187AD2627}"/>
    <dgm:cxn modelId="{5672F6FB-6B66-472D-B165-6DC8013A5678}" type="presParOf" srcId="{38E9C045-17A3-4625-8571-9863DE3F7A1D}" destId="{F197E8EF-C659-44A7-AB69-3C8EDA0FA639}" srcOrd="0" destOrd="0" presId="urn:microsoft.com/office/officeart/2005/8/layout/vProcess5"/>
    <dgm:cxn modelId="{709FCB43-CF50-4F48-AB8B-818E2EE77A37}" type="presParOf" srcId="{38E9C045-17A3-4625-8571-9863DE3F7A1D}" destId="{E51F7AF0-97AF-49B1-9D90-76C8C60FA508}" srcOrd="1" destOrd="0" presId="urn:microsoft.com/office/officeart/2005/8/layout/vProcess5"/>
    <dgm:cxn modelId="{E6A5C8F2-AB54-4C4D-A808-7D3591204F01}" type="presParOf" srcId="{38E9C045-17A3-4625-8571-9863DE3F7A1D}" destId="{913E8FCC-C2E0-4723-A89E-6030B8B5DD06}" srcOrd="2" destOrd="0" presId="urn:microsoft.com/office/officeart/2005/8/layout/vProcess5"/>
    <dgm:cxn modelId="{BC085401-3375-4BE5-87CD-9DEC6576E5C9}" type="presParOf" srcId="{38E9C045-17A3-4625-8571-9863DE3F7A1D}" destId="{3498BF0D-CAFD-4868-9438-F0FC0136081D}" srcOrd="3" destOrd="0" presId="urn:microsoft.com/office/officeart/2005/8/layout/vProcess5"/>
    <dgm:cxn modelId="{05D36F73-C9A3-4DF8-A6FC-CDAF7F517992}" type="presParOf" srcId="{38E9C045-17A3-4625-8571-9863DE3F7A1D}" destId="{B9BCCD84-1533-4B9E-A5AB-C4606651D1DF}" srcOrd="4" destOrd="0" presId="urn:microsoft.com/office/officeart/2005/8/layout/vProcess5"/>
    <dgm:cxn modelId="{2801E1A2-AF27-42CF-A3A2-C6966FEE2C96}" type="presParOf" srcId="{38E9C045-17A3-4625-8571-9863DE3F7A1D}" destId="{9C8D93B3-7136-4C4F-835A-B0B76EDF347A}" srcOrd="5" destOrd="0" presId="urn:microsoft.com/office/officeart/2005/8/layout/vProcess5"/>
    <dgm:cxn modelId="{B81FB153-2D69-4687-93B1-EC9A6EB38606}" type="presParOf" srcId="{38E9C045-17A3-4625-8571-9863DE3F7A1D}" destId="{AD407134-9012-4479-8CF8-BC4B9704CCAB}" srcOrd="6" destOrd="0" presId="urn:microsoft.com/office/officeart/2005/8/layout/vProcess5"/>
    <dgm:cxn modelId="{FC39DA47-61EF-436E-AA06-3D76D50CBDC0}" type="presParOf" srcId="{38E9C045-17A3-4625-8571-9863DE3F7A1D}" destId="{9CC4D575-96A3-40E0-9C83-02CFCC17A661}" srcOrd="7" destOrd="0" presId="urn:microsoft.com/office/officeart/2005/8/layout/vProcess5"/>
    <dgm:cxn modelId="{510AD7CA-B6E7-4F11-A479-E3B631B450F0}" type="presParOf" srcId="{38E9C045-17A3-4625-8571-9863DE3F7A1D}" destId="{64FD0C2A-88DE-4E3D-9702-7DB461A15E0C}" srcOrd="8" destOrd="0" presId="urn:microsoft.com/office/officeart/2005/8/layout/vProcess5"/>
    <dgm:cxn modelId="{9232F3B8-7F99-4E7B-A703-ECA43D9CEF1D}" type="presParOf" srcId="{38E9C045-17A3-4625-8571-9863DE3F7A1D}" destId="{AC87F21A-5148-435E-BBDA-1F5D8338B60A}" srcOrd="9" destOrd="0" presId="urn:microsoft.com/office/officeart/2005/8/layout/vProcess5"/>
    <dgm:cxn modelId="{29AA51FE-7998-4B08-A528-13FC95FB2F89}" type="presParOf" srcId="{38E9C045-17A3-4625-8571-9863DE3F7A1D}" destId="{149636D9-2C81-4F1B-9110-B356DC71600C}" srcOrd="10" destOrd="0" presId="urn:microsoft.com/office/officeart/2005/8/layout/vProcess5"/>
    <dgm:cxn modelId="{ED91FC84-E612-4505-A91F-825C50B39519}" type="presParOf" srcId="{38E9C045-17A3-4625-8571-9863DE3F7A1D}" destId="{9A31FFE6-15AA-4E03-A62C-863C67C06D8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82ACF2-5D78-4485-B610-E426703EA6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96B7D2-F980-4516-A70C-40178E8CB4F9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Deze 4 beschreven verpleegproblemen zijn opgesteld op basis van prioriteit, waarbij de reden van prioritering wordt uitgelegd. Om tot een prioritering te komen maak je gebruik van het redeneerweb.  </a:t>
          </a:r>
          <a:endParaRPr lang="en-US" dirty="0">
            <a:latin typeface="Abadi" panose="020B0604020104020204" pitchFamily="34" charset="0"/>
          </a:endParaRPr>
        </a:p>
      </dgm:t>
    </dgm:pt>
    <dgm:pt modelId="{5B49B183-7244-4834-87D2-5A9A71860661}" type="parTrans" cxnId="{C5F13603-1C15-4712-805F-821D60B01F1B}">
      <dgm:prSet/>
      <dgm:spPr/>
      <dgm:t>
        <a:bodyPr/>
        <a:lstStyle/>
        <a:p>
          <a:endParaRPr lang="en-US"/>
        </a:p>
      </dgm:t>
    </dgm:pt>
    <dgm:pt modelId="{691F7274-C77F-46FA-A0AD-C25429082212}" type="sibTrans" cxnId="{C5F13603-1C15-4712-805F-821D60B01F1B}">
      <dgm:prSet/>
      <dgm:spPr/>
      <dgm:t>
        <a:bodyPr/>
        <a:lstStyle/>
        <a:p>
          <a:endParaRPr lang="en-US"/>
        </a:p>
      </dgm:t>
    </dgm:pt>
    <dgm:pt modelId="{AA3B9191-DCE9-4DC6-9DC5-3DAAA4C4BA18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Twee problemen werk je uit volgens de PES, het doel formuleer je SMART, je benoemt interventies vanuit de praktijk. Verder geef je aan wanneer en hoe je evalueert. </a:t>
          </a:r>
          <a:endParaRPr lang="en-US" dirty="0">
            <a:latin typeface="Abadi" panose="020B0604020104020204" pitchFamily="34" charset="0"/>
          </a:endParaRPr>
        </a:p>
      </dgm:t>
    </dgm:pt>
    <dgm:pt modelId="{014A4858-ACEA-48A9-B91F-BC5EFB6E1B56}" type="parTrans" cxnId="{2952E865-F4C7-4F43-8A78-E6441E425C46}">
      <dgm:prSet/>
      <dgm:spPr/>
      <dgm:t>
        <a:bodyPr/>
        <a:lstStyle/>
        <a:p>
          <a:endParaRPr lang="en-US"/>
        </a:p>
      </dgm:t>
    </dgm:pt>
    <dgm:pt modelId="{843A964F-A0AB-46F1-AD4D-9D7B0231A1FE}" type="sibTrans" cxnId="{2952E865-F4C7-4F43-8A78-E6441E425C46}">
      <dgm:prSet/>
      <dgm:spPr/>
      <dgm:t>
        <a:bodyPr/>
        <a:lstStyle/>
        <a:p>
          <a:endParaRPr lang="en-US"/>
        </a:p>
      </dgm:t>
    </dgm:pt>
    <dgm:pt modelId="{7F0D60F3-034D-4BC2-BF83-FBBB096D915A}" type="pres">
      <dgm:prSet presAssocID="{E582ACF2-5D78-4485-B610-E426703EA64A}" presName="linear" presStyleCnt="0">
        <dgm:presLayoutVars>
          <dgm:animLvl val="lvl"/>
          <dgm:resizeHandles val="exact"/>
        </dgm:presLayoutVars>
      </dgm:prSet>
      <dgm:spPr/>
    </dgm:pt>
    <dgm:pt modelId="{F73CC281-A9A5-4669-92FF-5F8846B95B23}" type="pres">
      <dgm:prSet presAssocID="{9E96B7D2-F980-4516-A70C-40178E8CB4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D4ECC84-38F3-44B2-A8E0-CA70564F736C}" type="pres">
      <dgm:prSet presAssocID="{691F7274-C77F-46FA-A0AD-C25429082212}" presName="spacer" presStyleCnt="0"/>
      <dgm:spPr/>
    </dgm:pt>
    <dgm:pt modelId="{DADF26CF-25C6-475E-B0BD-A0F4CC37AD35}" type="pres">
      <dgm:prSet presAssocID="{AA3B9191-DCE9-4DC6-9DC5-3DAAA4C4BA1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5F13603-1C15-4712-805F-821D60B01F1B}" srcId="{E582ACF2-5D78-4485-B610-E426703EA64A}" destId="{9E96B7D2-F980-4516-A70C-40178E8CB4F9}" srcOrd="0" destOrd="0" parTransId="{5B49B183-7244-4834-87D2-5A9A71860661}" sibTransId="{691F7274-C77F-46FA-A0AD-C25429082212}"/>
    <dgm:cxn modelId="{551DF52A-F08D-47D8-B5AA-8787C8C4B509}" type="presOf" srcId="{E582ACF2-5D78-4485-B610-E426703EA64A}" destId="{7F0D60F3-034D-4BC2-BF83-FBBB096D915A}" srcOrd="0" destOrd="0" presId="urn:microsoft.com/office/officeart/2005/8/layout/vList2"/>
    <dgm:cxn modelId="{B1F31633-1C6B-40A6-A056-357D5DCF4172}" type="presOf" srcId="{AA3B9191-DCE9-4DC6-9DC5-3DAAA4C4BA18}" destId="{DADF26CF-25C6-475E-B0BD-A0F4CC37AD35}" srcOrd="0" destOrd="0" presId="urn:microsoft.com/office/officeart/2005/8/layout/vList2"/>
    <dgm:cxn modelId="{2952E865-F4C7-4F43-8A78-E6441E425C46}" srcId="{E582ACF2-5D78-4485-B610-E426703EA64A}" destId="{AA3B9191-DCE9-4DC6-9DC5-3DAAA4C4BA18}" srcOrd="1" destOrd="0" parTransId="{014A4858-ACEA-48A9-B91F-BC5EFB6E1B56}" sibTransId="{843A964F-A0AB-46F1-AD4D-9D7B0231A1FE}"/>
    <dgm:cxn modelId="{0093CB52-256B-4C0B-B2C8-485819DE106F}" type="presOf" srcId="{9E96B7D2-F980-4516-A70C-40178E8CB4F9}" destId="{F73CC281-A9A5-4669-92FF-5F8846B95B23}" srcOrd="0" destOrd="0" presId="urn:microsoft.com/office/officeart/2005/8/layout/vList2"/>
    <dgm:cxn modelId="{1A942085-2090-4739-A49B-5CEBCFC78B0D}" type="presParOf" srcId="{7F0D60F3-034D-4BC2-BF83-FBBB096D915A}" destId="{F73CC281-A9A5-4669-92FF-5F8846B95B23}" srcOrd="0" destOrd="0" presId="urn:microsoft.com/office/officeart/2005/8/layout/vList2"/>
    <dgm:cxn modelId="{D1A7485A-68A9-4FEE-918C-4BCEAB9D5B09}" type="presParOf" srcId="{7F0D60F3-034D-4BC2-BF83-FBBB096D915A}" destId="{6D4ECC84-38F3-44B2-A8E0-CA70564F736C}" srcOrd="1" destOrd="0" presId="urn:microsoft.com/office/officeart/2005/8/layout/vList2"/>
    <dgm:cxn modelId="{EE483B0B-085B-432E-954F-5257E88AE839}" type="presParOf" srcId="{7F0D60F3-034D-4BC2-BF83-FBBB096D915A}" destId="{DADF26CF-25C6-475E-B0BD-A0F4CC37AD3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38991F-F8D3-4E01-B5BF-DB817661B8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ECBFBD-BD80-4F7A-A8D1-56CA1DB08BCF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De andere twee problemen werk je alleen uit met behulp van het Zakboek Verpleegkundige diagnoses van </a:t>
          </a:r>
          <a:r>
            <a:rPr lang="nl-NL" dirty="0" err="1">
              <a:latin typeface="Abadi" panose="020B0604020104020204" pitchFamily="34" charset="0"/>
            </a:rPr>
            <a:t>Carpenito</a:t>
          </a:r>
          <a:r>
            <a:rPr lang="nl-NL" dirty="0">
              <a:latin typeface="Abadi" panose="020B0604020104020204" pitchFamily="34" charset="0"/>
            </a:rPr>
            <a:t>.</a:t>
          </a:r>
          <a:endParaRPr lang="en-US" dirty="0">
            <a:latin typeface="Abadi" panose="020B0604020104020204" pitchFamily="34" charset="0"/>
          </a:endParaRPr>
        </a:p>
      </dgm:t>
    </dgm:pt>
    <dgm:pt modelId="{66373832-DBA7-49E1-97A0-864763F3B26F}" type="parTrans" cxnId="{08A8241F-EC71-4702-AB9B-1D0933778747}">
      <dgm:prSet/>
      <dgm:spPr/>
      <dgm:t>
        <a:bodyPr/>
        <a:lstStyle/>
        <a:p>
          <a:endParaRPr lang="en-US"/>
        </a:p>
      </dgm:t>
    </dgm:pt>
    <dgm:pt modelId="{30E9A0B4-266C-4088-ABAF-366D7F070147}" type="sibTrans" cxnId="{08A8241F-EC71-4702-AB9B-1D0933778747}">
      <dgm:prSet/>
      <dgm:spPr/>
      <dgm:t>
        <a:bodyPr/>
        <a:lstStyle/>
        <a:p>
          <a:endParaRPr lang="en-US"/>
        </a:p>
      </dgm:t>
    </dgm:pt>
    <dgm:pt modelId="{B7BA4346-92E6-4060-877B-05384CC97646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Je benoemt de verpleegkundige diagnose, etiologie, symptomen, NOC en NIC.  Waarbij je benoemt wat wel of niet van toepassing is op jouw patiënt.</a:t>
          </a:r>
          <a:endParaRPr lang="en-US" dirty="0">
            <a:latin typeface="Abadi" panose="020B0604020104020204" pitchFamily="34" charset="0"/>
          </a:endParaRPr>
        </a:p>
      </dgm:t>
    </dgm:pt>
    <dgm:pt modelId="{FBB10F00-ADA0-4594-B35B-A9683BA63C57}" type="parTrans" cxnId="{F6C18523-DA18-466C-998E-B11889A2A904}">
      <dgm:prSet/>
      <dgm:spPr/>
      <dgm:t>
        <a:bodyPr/>
        <a:lstStyle/>
        <a:p>
          <a:endParaRPr lang="en-US"/>
        </a:p>
      </dgm:t>
    </dgm:pt>
    <dgm:pt modelId="{168A367E-D219-4B46-9566-F77A47E3CB53}" type="sibTrans" cxnId="{F6C18523-DA18-466C-998E-B11889A2A904}">
      <dgm:prSet/>
      <dgm:spPr/>
      <dgm:t>
        <a:bodyPr/>
        <a:lstStyle/>
        <a:p>
          <a:endParaRPr lang="en-US"/>
        </a:p>
      </dgm:t>
    </dgm:pt>
    <dgm:pt modelId="{8F58800A-99A8-449F-82AE-26A003F83188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Je zoomt meer in op de evaluatie. Er is een nadrukkelijk onderscheid tussen proces en product evaluatie. Hierover volgt nog een les. </a:t>
          </a:r>
          <a:endParaRPr lang="en-US" dirty="0">
            <a:latin typeface="Abadi" panose="020B0604020104020204" pitchFamily="34" charset="0"/>
          </a:endParaRPr>
        </a:p>
      </dgm:t>
    </dgm:pt>
    <dgm:pt modelId="{4A5C763C-F17C-419D-BC39-8AE2250CFCFB}" type="parTrans" cxnId="{3B85948B-3D60-4DCA-B910-6719304CD5E8}">
      <dgm:prSet/>
      <dgm:spPr/>
      <dgm:t>
        <a:bodyPr/>
        <a:lstStyle/>
        <a:p>
          <a:endParaRPr lang="en-US"/>
        </a:p>
      </dgm:t>
    </dgm:pt>
    <dgm:pt modelId="{DAA44BB2-6174-42C4-A908-AF98DA242833}" type="sibTrans" cxnId="{3B85948B-3D60-4DCA-B910-6719304CD5E8}">
      <dgm:prSet/>
      <dgm:spPr/>
      <dgm:t>
        <a:bodyPr/>
        <a:lstStyle/>
        <a:p>
          <a:endParaRPr lang="en-US"/>
        </a:p>
      </dgm:t>
    </dgm:pt>
    <dgm:pt modelId="{5012DDCE-1A1B-4C8B-81C9-375D22396452}" type="pres">
      <dgm:prSet presAssocID="{0D38991F-F8D3-4E01-B5BF-DB817661B879}" presName="linear" presStyleCnt="0">
        <dgm:presLayoutVars>
          <dgm:animLvl val="lvl"/>
          <dgm:resizeHandles val="exact"/>
        </dgm:presLayoutVars>
      </dgm:prSet>
      <dgm:spPr/>
    </dgm:pt>
    <dgm:pt modelId="{119DB3D1-30E4-4665-AB6A-BEDC62A0460C}" type="pres">
      <dgm:prSet presAssocID="{0AECBFBD-BD80-4F7A-A8D1-56CA1DB08B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C685D0-3E01-476A-A81B-196AF377B242}" type="pres">
      <dgm:prSet presAssocID="{30E9A0B4-266C-4088-ABAF-366D7F070147}" presName="spacer" presStyleCnt="0"/>
      <dgm:spPr/>
    </dgm:pt>
    <dgm:pt modelId="{9205416D-BAE6-4300-B6BA-7ECEDB57BB68}" type="pres">
      <dgm:prSet presAssocID="{B7BA4346-92E6-4060-877B-05384CC9764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38C7AC9-4636-4485-98FE-4DF4914D3585}" type="pres">
      <dgm:prSet presAssocID="{168A367E-D219-4B46-9566-F77A47E3CB53}" presName="spacer" presStyleCnt="0"/>
      <dgm:spPr/>
    </dgm:pt>
    <dgm:pt modelId="{92B3B0DB-C927-43F3-9355-7AEF26541FCF}" type="pres">
      <dgm:prSet presAssocID="{8F58800A-99A8-449F-82AE-26A003F8318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8A8241F-EC71-4702-AB9B-1D0933778747}" srcId="{0D38991F-F8D3-4E01-B5BF-DB817661B879}" destId="{0AECBFBD-BD80-4F7A-A8D1-56CA1DB08BCF}" srcOrd="0" destOrd="0" parTransId="{66373832-DBA7-49E1-97A0-864763F3B26F}" sibTransId="{30E9A0B4-266C-4088-ABAF-366D7F070147}"/>
    <dgm:cxn modelId="{F6C18523-DA18-466C-998E-B11889A2A904}" srcId="{0D38991F-F8D3-4E01-B5BF-DB817661B879}" destId="{B7BA4346-92E6-4060-877B-05384CC97646}" srcOrd="1" destOrd="0" parTransId="{FBB10F00-ADA0-4594-B35B-A9683BA63C57}" sibTransId="{168A367E-D219-4B46-9566-F77A47E3CB53}"/>
    <dgm:cxn modelId="{35431546-FF82-43B7-841E-74D386D2B55F}" type="presOf" srcId="{0D38991F-F8D3-4E01-B5BF-DB817661B879}" destId="{5012DDCE-1A1B-4C8B-81C9-375D22396452}" srcOrd="0" destOrd="0" presId="urn:microsoft.com/office/officeart/2005/8/layout/vList2"/>
    <dgm:cxn modelId="{55AF1674-B1FD-4123-BC5D-D173F3724C17}" type="presOf" srcId="{B7BA4346-92E6-4060-877B-05384CC97646}" destId="{9205416D-BAE6-4300-B6BA-7ECEDB57BB68}" srcOrd="0" destOrd="0" presId="urn:microsoft.com/office/officeart/2005/8/layout/vList2"/>
    <dgm:cxn modelId="{11D49F54-EC99-4542-BBD3-AA11BB54B5FC}" type="presOf" srcId="{8F58800A-99A8-449F-82AE-26A003F83188}" destId="{92B3B0DB-C927-43F3-9355-7AEF26541FCF}" srcOrd="0" destOrd="0" presId="urn:microsoft.com/office/officeart/2005/8/layout/vList2"/>
    <dgm:cxn modelId="{3B85948B-3D60-4DCA-B910-6719304CD5E8}" srcId="{0D38991F-F8D3-4E01-B5BF-DB817661B879}" destId="{8F58800A-99A8-449F-82AE-26A003F83188}" srcOrd="2" destOrd="0" parTransId="{4A5C763C-F17C-419D-BC39-8AE2250CFCFB}" sibTransId="{DAA44BB2-6174-42C4-A908-AF98DA242833}"/>
    <dgm:cxn modelId="{6C83CBA1-480E-47C3-BEA8-CC83AA5F63AF}" type="presOf" srcId="{0AECBFBD-BD80-4F7A-A8D1-56CA1DB08BCF}" destId="{119DB3D1-30E4-4665-AB6A-BEDC62A0460C}" srcOrd="0" destOrd="0" presId="urn:microsoft.com/office/officeart/2005/8/layout/vList2"/>
    <dgm:cxn modelId="{3197BDF4-295D-49E8-AEBC-65E99AF21DDF}" type="presParOf" srcId="{5012DDCE-1A1B-4C8B-81C9-375D22396452}" destId="{119DB3D1-30E4-4665-AB6A-BEDC62A0460C}" srcOrd="0" destOrd="0" presId="urn:microsoft.com/office/officeart/2005/8/layout/vList2"/>
    <dgm:cxn modelId="{C6E190FC-FB67-4273-97F1-76E136110395}" type="presParOf" srcId="{5012DDCE-1A1B-4C8B-81C9-375D22396452}" destId="{76C685D0-3E01-476A-A81B-196AF377B242}" srcOrd="1" destOrd="0" presId="urn:microsoft.com/office/officeart/2005/8/layout/vList2"/>
    <dgm:cxn modelId="{602B0F74-C995-405E-B5AB-60B746DDE39F}" type="presParOf" srcId="{5012DDCE-1A1B-4C8B-81C9-375D22396452}" destId="{9205416D-BAE6-4300-B6BA-7ECEDB57BB68}" srcOrd="2" destOrd="0" presId="urn:microsoft.com/office/officeart/2005/8/layout/vList2"/>
    <dgm:cxn modelId="{05E00FB3-7A0C-496E-AAC8-B3D98BACF47E}" type="presParOf" srcId="{5012DDCE-1A1B-4C8B-81C9-375D22396452}" destId="{338C7AC9-4636-4485-98FE-4DF4914D3585}" srcOrd="3" destOrd="0" presId="urn:microsoft.com/office/officeart/2005/8/layout/vList2"/>
    <dgm:cxn modelId="{83555AB5-AC81-423B-8611-190E9128863F}" type="presParOf" srcId="{5012DDCE-1A1B-4C8B-81C9-375D22396452}" destId="{92B3B0DB-C927-43F3-9355-7AEF26541F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A683A-CCDA-4BC4-872F-E996A9AE1606}">
      <dsp:nvSpPr>
        <dsp:cNvPr id="0" name=""/>
        <dsp:cNvSpPr/>
      </dsp:nvSpPr>
      <dsp:spPr>
        <a:xfrm>
          <a:off x="0" y="0"/>
          <a:ext cx="8092201" cy="14082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0" kern="1200" dirty="0">
              <a:latin typeface="Abadi" panose="020B0604020104020204" pitchFamily="34" charset="0"/>
            </a:rPr>
            <a:t>Herhaling van thema 3</a:t>
          </a:r>
          <a:endParaRPr lang="en-US" sz="5000" kern="1200" dirty="0">
            <a:latin typeface="Abadi" panose="020B0604020104020204" pitchFamily="34" charset="0"/>
          </a:endParaRPr>
        </a:p>
      </dsp:txBody>
      <dsp:txXfrm>
        <a:off x="41246" y="41246"/>
        <a:ext cx="6636681" cy="1325742"/>
      </dsp:txXfrm>
    </dsp:sp>
    <dsp:sp modelId="{76C417E9-3CE5-4E56-809B-9A5AFB0CA37D}">
      <dsp:nvSpPr>
        <dsp:cNvPr id="0" name=""/>
        <dsp:cNvSpPr/>
      </dsp:nvSpPr>
      <dsp:spPr>
        <a:xfrm>
          <a:off x="1428035" y="1721174"/>
          <a:ext cx="8092201" cy="14082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108260"/>
                <a:satOff val="-733"/>
                <a:lumOff val="11569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108260"/>
                <a:satOff val="-733"/>
                <a:lumOff val="11569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108260"/>
                <a:satOff val="-733"/>
                <a:lumOff val="11569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0" kern="1200" dirty="0">
              <a:latin typeface="Abadi" panose="020B0604020104020204" pitchFamily="34" charset="0"/>
            </a:rPr>
            <a:t>Maar toch anders</a:t>
          </a:r>
          <a:endParaRPr lang="en-US" sz="5000" kern="1200" dirty="0">
            <a:latin typeface="Abadi" panose="020B0604020104020204" pitchFamily="34" charset="0"/>
          </a:endParaRPr>
        </a:p>
      </dsp:txBody>
      <dsp:txXfrm>
        <a:off x="1469281" y="1762420"/>
        <a:ext cx="5666321" cy="1325742"/>
      </dsp:txXfrm>
    </dsp:sp>
    <dsp:sp modelId="{69E3F776-81A0-49FF-8A42-5B30FC1B91B5}">
      <dsp:nvSpPr>
        <dsp:cNvPr id="0" name=""/>
        <dsp:cNvSpPr/>
      </dsp:nvSpPr>
      <dsp:spPr>
        <a:xfrm>
          <a:off x="7176849" y="1107028"/>
          <a:ext cx="915352" cy="91535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382803" y="1107028"/>
        <a:ext cx="503444" cy="6888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F7AF0-97AF-49B1-9D90-76C8C60FA508}">
      <dsp:nvSpPr>
        <dsp:cNvPr id="0" name=""/>
        <dsp:cNvSpPr/>
      </dsp:nvSpPr>
      <dsp:spPr>
        <a:xfrm>
          <a:off x="0" y="0"/>
          <a:ext cx="7616189" cy="6884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latin typeface="Abadi" panose="020B0604020104020204" pitchFamily="34" charset="0"/>
            </a:rPr>
            <a:t>Je werkt op je afdeling waar je nu stage loopt weer van een patiënt een geneeskundige methodiek uit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20165" y="20165"/>
        <a:ext cx="6815100" cy="648139"/>
      </dsp:txXfrm>
    </dsp:sp>
    <dsp:sp modelId="{913E8FCC-C2E0-4723-A89E-6030B8B5DD06}">
      <dsp:nvSpPr>
        <dsp:cNvPr id="0" name=""/>
        <dsp:cNvSpPr/>
      </dsp:nvSpPr>
      <dsp:spPr>
        <a:xfrm>
          <a:off x="637855" y="813646"/>
          <a:ext cx="7616189" cy="6884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69420"/>
                <a:satOff val="-244"/>
                <a:lumOff val="385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369420"/>
                <a:satOff val="-244"/>
                <a:lumOff val="385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369420"/>
                <a:satOff val="-244"/>
                <a:lumOff val="385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latin typeface="Abadi" panose="020B0604020104020204" pitchFamily="34" charset="0"/>
            </a:rPr>
            <a:t>Je stemt weer af met je werkbegeleider. 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658020" y="833811"/>
        <a:ext cx="6490498" cy="648139"/>
      </dsp:txXfrm>
    </dsp:sp>
    <dsp:sp modelId="{3498BF0D-CAFD-4868-9438-F0FC0136081D}">
      <dsp:nvSpPr>
        <dsp:cNvPr id="0" name=""/>
        <dsp:cNvSpPr/>
      </dsp:nvSpPr>
      <dsp:spPr>
        <a:xfrm>
          <a:off x="1266191" y="1627292"/>
          <a:ext cx="7616189" cy="6884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8840"/>
                <a:satOff val="-489"/>
                <a:lumOff val="7713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738840"/>
                <a:satOff val="-489"/>
                <a:lumOff val="7713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738840"/>
                <a:satOff val="-489"/>
                <a:lumOff val="7713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latin typeface="Abadi" panose="020B0604020104020204" pitchFamily="34" charset="0"/>
            </a:rPr>
            <a:t>Je werkt weer in een groepje met 3 of 4 studenten. En je geeft elkaar feedback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1286356" y="1647457"/>
        <a:ext cx="6500018" cy="648139"/>
      </dsp:txXfrm>
    </dsp:sp>
    <dsp:sp modelId="{B9BCCD84-1533-4B9E-A5AB-C4606651D1DF}">
      <dsp:nvSpPr>
        <dsp:cNvPr id="0" name=""/>
        <dsp:cNvSpPr/>
      </dsp:nvSpPr>
      <dsp:spPr>
        <a:xfrm>
          <a:off x="1904047" y="2440939"/>
          <a:ext cx="7616189" cy="6884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108260"/>
                <a:satOff val="-733"/>
                <a:lumOff val="11569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108260"/>
                <a:satOff val="-733"/>
                <a:lumOff val="11569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108260"/>
                <a:satOff val="-733"/>
                <a:lumOff val="11569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latin typeface="Abadi" panose="020B0604020104020204" pitchFamily="34" charset="0"/>
            </a:rPr>
            <a:t>Je maakt weer een verpleegkundige methodiek.        MAAR….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1924212" y="2461104"/>
        <a:ext cx="6490498" cy="648139"/>
      </dsp:txXfrm>
    </dsp:sp>
    <dsp:sp modelId="{9C8D93B3-7136-4C4F-835A-B0B76EDF347A}">
      <dsp:nvSpPr>
        <dsp:cNvPr id="0" name=""/>
        <dsp:cNvSpPr/>
      </dsp:nvSpPr>
      <dsp:spPr>
        <a:xfrm>
          <a:off x="7168684" y="527305"/>
          <a:ext cx="447505" cy="447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01</a:t>
          </a:r>
        </a:p>
      </dsp:txBody>
      <dsp:txXfrm>
        <a:off x="7269373" y="527305"/>
        <a:ext cx="246127" cy="336748"/>
      </dsp:txXfrm>
    </dsp:sp>
    <dsp:sp modelId="{AD407134-9012-4479-8CF8-BC4B9704CCAB}">
      <dsp:nvSpPr>
        <dsp:cNvPr id="0" name=""/>
        <dsp:cNvSpPr/>
      </dsp:nvSpPr>
      <dsp:spPr>
        <a:xfrm>
          <a:off x="7806539" y="1340951"/>
          <a:ext cx="447505" cy="447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43562"/>
            <a:satOff val="10890"/>
            <a:lumOff val="137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02</a:t>
          </a:r>
        </a:p>
      </dsp:txBody>
      <dsp:txXfrm>
        <a:off x="7907228" y="1340951"/>
        <a:ext cx="246127" cy="336748"/>
      </dsp:txXfrm>
    </dsp:sp>
    <dsp:sp modelId="{9CC4D575-96A3-40E0-9C83-02CFCC17A661}">
      <dsp:nvSpPr>
        <dsp:cNvPr id="0" name=""/>
        <dsp:cNvSpPr/>
      </dsp:nvSpPr>
      <dsp:spPr>
        <a:xfrm>
          <a:off x="8434875" y="2154598"/>
          <a:ext cx="447505" cy="447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487124"/>
            <a:satOff val="21781"/>
            <a:lumOff val="274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03</a:t>
          </a:r>
        </a:p>
      </dsp:txBody>
      <dsp:txXfrm>
        <a:off x="8535564" y="2154598"/>
        <a:ext cx="246127" cy="3367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C281-A9A5-4669-92FF-5F8846B95B23}">
      <dsp:nvSpPr>
        <dsp:cNvPr id="0" name=""/>
        <dsp:cNvSpPr/>
      </dsp:nvSpPr>
      <dsp:spPr>
        <a:xfrm>
          <a:off x="0" y="23732"/>
          <a:ext cx="6034827" cy="2398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>
              <a:latin typeface="Abadi" panose="020B0604020104020204" pitchFamily="34" charset="0"/>
            </a:rPr>
            <a:t>Deze 4 beschreven verpleegproblemen zijn opgesteld op basis van prioriteit, waarbij de reden van prioritering wordt uitgelegd. Om tot een prioritering te komen maak je gebruik van het redeneerweb.  </a:t>
          </a:r>
          <a:endParaRPr lang="en-US" sz="2500" kern="1200" dirty="0">
            <a:latin typeface="Abadi" panose="020B0604020104020204" pitchFamily="34" charset="0"/>
          </a:endParaRPr>
        </a:p>
      </dsp:txBody>
      <dsp:txXfrm>
        <a:off x="117085" y="140817"/>
        <a:ext cx="5800657" cy="2164330"/>
      </dsp:txXfrm>
    </dsp:sp>
    <dsp:sp modelId="{DADF26CF-25C6-475E-B0BD-A0F4CC37AD35}">
      <dsp:nvSpPr>
        <dsp:cNvPr id="0" name=""/>
        <dsp:cNvSpPr/>
      </dsp:nvSpPr>
      <dsp:spPr>
        <a:xfrm>
          <a:off x="0" y="2494232"/>
          <a:ext cx="6034827" cy="2398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>
              <a:latin typeface="Abadi" panose="020B0604020104020204" pitchFamily="34" charset="0"/>
            </a:rPr>
            <a:t>Twee problemen werk je uit volgens de PES, het doel formuleer je SMART, je benoemt interventies vanuit de praktijk. Verder geef je aan wanneer en hoe je evalueert. </a:t>
          </a:r>
          <a:endParaRPr lang="en-US" sz="2500" kern="1200" dirty="0">
            <a:latin typeface="Abadi" panose="020B0604020104020204" pitchFamily="34" charset="0"/>
          </a:endParaRPr>
        </a:p>
      </dsp:txBody>
      <dsp:txXfrm>
        <a:off x="117085" y="2611317"/>
        <a:ext cx="5800657" cy="2164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DB3D1-30E4-4665-AB6A-BEDC62A0460C}">
      <dsp:nvSpPr>
        <dsp:cNvPr id="0" name=""/>
        <dsp:cNvSpPr/>
      </dsp:nvSpPr>
      <dsp:spPr>
        <a:xfrm>
          <a:off x="0" y="64697"/>
          <a:ext cx="6034827" cy="15515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latin typeface="Abadi" panose="020B0604020104020204" pitchFamily="34" charset="0"/>
            </a:rPr>
            <a:t>De andere twee problemen werk je alleen uit met behulp van het Zakboek Verpleegkundige diagnoses van </a:t>
          </a:r>
          <a:r>
            <a:rPr lang="nl-NL" sz="2300" kern="1200" dirty="0" err="1">
              <a:latin typeface="Abadi" panose="020B0604020104020204" pitchFamily="34" charset="0"/>
            </a:rPr>
            <a:t>Carpenito</a:t>
          </a:r>
          <a:r>
            <a:rPr lang="nl-NL" sz="2300" kern="1200" dirty="0">
              <a:latin typeface="Abadi" panose="020B0604020104020204" pitchFamily="34" charset="0"/>
            </a:rPr>
            <a:t>.</a:t>
          </a:r>
          <a:endParaRPr lang="en-US" sz="2300" kern="1200" dirty="0">
            <a:latin typeface="Abadi" panose="020B0604020104020204" pitchFamily="34" charset="0"/>
          </a:endParaRPr>
        </a:p>
      </dsp:txBody>
      <dsp:txXfrm>
        <a:off x="75739" y="140436"/>
        <a:ext cx="5883349" cy="1400051"/>
      </dsp:txXfrm>
    </dsp:sp>
    <dsp:sp modelId="{9205416D-BAE6-4300-B6BA-7ECEDB57BB68}">
      <dsp:nvSpPr>
        <dsp:cNvPr id="0" name=""/>
        <dsp:cNvSpPr/>
      </dsp:nvSpPr>
      <dsp:spPr>
        <a:xfrm>
          <a:off x="0" y="1682467"/>
          <a:ext cx="6034827" cy="15515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latin typeface="Abadi" panose="020B0604020104020204" pitchFamily="34" charset="0"/>
            </a:rPr>
            <a:t>Je benoemt de verpleegkundige diagnose, etiologie, symptomen, NOC en NIC.  Waarbij je benoemt wat wel of niet van toepassing is op jouw patiënt.</a:t>
          </a:r>
          <a:endParaRPr lang="en-US" sz="2300" kern="1200" dirty="0">
            <a:latin typeface="Abadi" panose="020B0604020104020204" pitchFamily="34" charset="0"/>
          </a:endParaRPr>
        </a:p>
      </dsp:txBody>
      <dsp:txXfrm>
        <a:off x="75739" y="1758206"/>
        <a:ext cx="5883349" cy="1400051"/>
      </dsp:txXfrm>
    </dsp:sp>
    <dsp:sp modelId="{92B3B0DB-C927-43F3-9355-7AEF26541FCF}">
      <dsp:nvSpPr>
        <dsp:cNvPr id="0" name=""/>
        <dsp:cNvSpPr/>
      </dsp:nvSpPr>
      <dsp:spPr>
        <a:xfrm>
          <a:off x="0" y="3300237"/>
          <a:ext cx="6034827" cy="15515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>
              <a:latin typeface="Abadi" panose="020B0604020104020204" pitchFamily="34" charset="0"/>
            </a:rPr>
            <a:t>Je zoomt meer in op de evaluatie. Er is een nadrukkelijk onderscheid tussen proces en product evaluatie. Hierover volgt nog een les. </a:t>
          </a:r>
          <a:endParaRPr lang="en-US" sz="2300" kern="1200" dirty="0">
            <a:latin typeface="Abadi" panose="020B0604020104020204" pitchFamily="34" charset="0"/>
          </a:endParaRPr>
        </a:p>
      </dsp:txBody>
      <dsp:txXfrm>
        <a:off x="75739" y="3375976"/>
        <a:ext cx="5883349" cy="140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84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74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5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00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56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30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75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71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8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04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71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8A4B56A-28BF-494A-B9A0-7212483E8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5EE248-87D5-4C83-A97D-C1754B546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54F0F2-6EA4-46AC-A9A3-99C714F4C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822" y="962902"/>
            <a:ext cx="4087178" cy="2380828"/>
          </a:xfrm>
        </p:spPr>
        <p:txBody>
          <a:bodyPr>
            <a:normAutofit/>
          </a:bodyPr>
          <a:lstStyle/>
          <a:p>
            <a:r>
              <a:rPr lang="nl-NL" sz="4800" dirty="0">
                <a:latin typeface="Abadi" panose="020B0604020104020204" pitchFamily="34" charset="0"/>
              </a:rPr>
              <a:t>Start thema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07E9F3-5BCF-481A-83BC-643EC2EB5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1718" y="3531204"/>
            <a:ext cx="4082378" cy="1610643"/>
          </a:xfrm>
        </p:spPr>
        <p:txBody>
          <a:bodyPr>
            <a:normAutofit/>
          </a:bodyPr>
          <a:lstStyle/>
          <a:p>
            <a:r>
              <a:rPr lang="nl-NL" sz="1600">
                <a:latin typeface="Abadi" panose="020B0604020104020204" pitchFamily="34" charset="0"/>
              </a:rPr>
              <a:t>Jij als verpleegkundige  in het ziekenhuis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73BF24-D1F3-4181-8C60-4EA9D4CED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5829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Roos">
            <a:extLst>
              <a:ext uri="{FF2B5EF4-FFF2-40B4-BE49-F238E27FC236}">
                <a16:creationId xmlns:a16="http://schemas.microsoft.com/office/drawing/2014/main" id="{12096F6D-18C7-235D-A787-E2FE3A6AF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A52E10F-3348-4997-8FD3-E6389D562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D381074-0101-41BB-98A9-EE3DC457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9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14"/>
    </mc:Choice>
    <mc:Fallback xmlns="">
      <p:transition spd="slow" advTm="2491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C6FAC-7E96-41EB-A69B-BA5403CE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nl-NL" dirty="0">
                <a:latin typeface="Abadi" panose="020B0604020104020204" pitchFamily="34" charset="0"/>
              </a:rPr>
              <a:t>Iets ouds en iets nieuws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C518768-56CB-4362-A0F8-D35EC6EC0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039662"/>
              </p:ext>
            </p:extLst>
          </p:nvPr>
        </p:nvGraphicFramePr>
        <p:xfrm>
          <a:off x="1535113" y="2336353"/>
          <a:ext cx="9520237" cy="3129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13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37"/>
    </mc:Choice>
    <mc:Fallback xmlns="">
      <p:transition spd="slow" advTm="2233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800EF-D949-4934-A9D0-0924B51BD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nl-NL" dirty="0">
                <a:latin typeface="Abadi" panose="020B0604020104020204" pitchFamily="34" charset="0"/>
              </a:rPr>
              <a:t>Wat is de herhaling? </a:t>
            </a:r>
          </a:p>
        </p:txBody>
      </p:sp>
      <p:graphicFrame>
        <p:nvGraphicFramePr>
          <p:cNvPr id="40" name="Tijdelijke aanduiding voor inhoud 2">
            <a:extLst>
              <a:ext uri="{FF2B5EF4-FFF2-40B4-BE49-F238E27FC236}">
                <a16:creationId xmlns:a16="http://schemas.microsoft.com/office/drawing/2014/main" id="{A4C97852-D015-4566-8347-D924BC68A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793690"/>
              </p:ext>
            </p:extLst>
          </p:nvPr>
        </p:nvGraphicFramePr>
        <p:xfrm>
          <a:off x="1535113" y="2336353"/>
          <a:ext cx="9520237" cy="3129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93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804"/>
    </mc:Choice>
    <mc:Fallback xmlns="">
      <p:transition spd="slow" advTm="10280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410388-B912-4E1F-B90C-DF751CC58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anchor="t">
            <a:normAutofit/>
          </a:bodyPr>
          <a:lstStyle/>
          <a:p>
            <a:r>
              <a:rPr lang="nl-NL" dirty="0">
                <a:solidFill>
                  <a:srgbClr val="FFFFFF"/>
                </a:solidFill>
                <a:latin typeface="Abadi" panose="020B0604020104020204" pitchFamily="34" charset="0"/>
              </a:rPr>
              <a:t>Wat is nieuw? </a:t>
            </a:r>
          </a:p>
        </p:txBody>
      </p:sp>
      <p:graphicFrame>
        <p:nvGraphicFramePr>
          <p:cNvPr id="42" name="Tijdelijke aanduiding voor inhoud 2">
            <a:extLst>
              <a:ext uri="{FF2B5EF4-FFF2-40B4-BE49-F238E27FC236}">
                <a16:creationId xmlns:a16="http://schemas.microsoft.com/office/drawing/2014/main" id="{DBC46FC5-50D1-984F-3E01-37C328EA9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289221"/>
              </p:ext>
            </p:extLst>
          </p:nvPr>
        </p:nvGraphicFramePr>
        <p:xfrm>
          <a:off x="4705594" y="1240077"/>
          <a:ext cx="6034827" cy="4916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360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640"/>
    </mc:Choice>
    <mc:Fallback xmlns="">
      <p:transition spd="slow" advTm="12564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309553-2824-44DA-9CBA-F0C902B1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anchor="t">
            <a:normAutofit/>
          </a:bodyPr>
          <a:lstStyle/>
          <a:p>
            <a:r>
              <a:rPr lang="nl-NL" dirty="0">
                <a:solidFill>
                  <a:srgbClr val="FFFFFF"/>
                </a:solidFill>
                <a:latin typeface="Abadi" panose="020B0604020104020204" pitchFamily="34" charset="0"/>
              </a:rPr>
              <a:t>Wat is nieuw, vervolg</a:t>
            </a:r>
          </a:p>
        </p:txBody>
      </p:sp>
      <p:graphicFrame>
        <p:nvGraphicFramePr>
          <p:cNvPr id="9" name="Tijdelijke aanduiding voor inhoud 2">
            <a:extLst>
              <a:ext uri="{FF2B5EF4-FFF2-40B4-BE49-F238E27FC236}">
                <a16:creationId xmlns:a16="http://schemas.microsoft.com/office/drawing/2014/main" id="{D9657F22-21A3-456A-3CB0-1C62EFC83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127667"/>
              </p:ext>
            </p:extLst>
          </p:nvPr>
        </p:nvGraphicFramePr>
        <p:xfrm>
          <a:off x="4705594" y="1240077"/>
          <a:ext cx="6034827" cy="4916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216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47"/>
    </mc:Choice>
    <mc:Fallback xmlns="">
      <p:transition spd="slow" advTm="38247"/>
    </mc:Fallback>
  </mc:AlternateContent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5B45D947B1A46B7537DDD4351FC76" ma:contentTypeVersion="13" ma:contentTypeDescription="Een nieuw document maken." ma:contentTypeScope="" ma:versionID="8d1f08d832fc18c07a40c274e227f820">
  <xsd:schema xmlns:xsd="http://www.w3.org/2001/XMLSchema" xmlns:xs="http://www.w3.org/2001/XMLSchema" xmlns:p="http://schemas.microsoft.com/office/2006/metadata/properties" xmlns:ns3="5bf86457-a5ee-4b57-b6dc-29cd12a2b6d3" xmlns:ns4="0dd0bd30-6f9a-4213-96a8-2d723c8eeef5" targetNamespace="http://schemas.microsoft.com/office/2006/metadata/properties" ma:root="true" ma:fieldsID="23ee11854122b724edba18079e98f5bc" ns3:_="" ns4:_="">
    <xsd:import namespace="5bf86457-a5ee-4b57-b6dc-29cd12a2b6d3"/>
    <xsd:import namespace="0dd0bd30-6f9a-4213-96a8-2d723c8ee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86457-a5ee-4b57-b6dc-29cd12a2b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0bd30-6f9a-4213-96a8-2d723c8ee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116357-167D-44BF-916E-3DA7F3390B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2D5A7E-6884-4F85-8448-51873CDC73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3DFBBC-F6FB-432C-9871-BF8C84F64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86457-a5ee-4b57-b6dc-29cd12a2b6d3"/>
    <ds:schemaRef ds:uri="0dd0bd30-6f9a-4213-96a8-2d723c8e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</TotalTime>
  <Words>225</Words>
  <Application>Microsoft Office PowerPoint</Application>
  <PresentationFormat>Breedbeeld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Abadi</vt:lpstr>
      <vt:lpstr>Arial</vt:lpstr>
      <vt:lpstr>Palatino Linotype</vt:lpstr>
      <vt:lpstr>Galerie</vt:lpstr>
      <vt:lpstr>Start thema 5</vt:lpstr>
      <vt:lpstr>Iets ouds en iets nieuws</vt:lpstr>
      <vt:lpstr>Wat is de herhaling? </vt:lpstr>
      <vt:lpstr>Wat is nieuw? </vt:lpstr>
      <vt:lpstr>Wat is nieuw, vervolg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thema 5</dc:title>
  <dc:creator>w.steendam@gmail.com</dc:creator>
  <cp:lastModifiedBy>Steendam, W.</cp:lastModifiedBy>
  <cp:revision>3</cp:revision>
  <dcterms:created xsi:type="dcterms:W3CDTF">2020-04-02T14:27:31Z</dcterms:created>
  <dcterms:modified xsi:type="dcterms:W3CDTF">2022-03-30T11:35:34Z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0x0101007475B45D947B1A46B7537DDD4351FC76</vt:lpwstr>
  </property>
</Properties>
</file>